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sldIdLst>
    <p:sldId id="285" r:id="rId5"/>
    <p:sldId id="342" r:id="rId6"/>
    <p:sldId id="343" r:id="rId7"/>
    <p:sldId id="344" r:id="rId8"/>
    <p:sldId id="345" r:id="rId9"/>
    <p:sldId id="346" r:id="rId10"/>
    <p:sldId id="347" r:id="rId11"/>
  </p:sldIdLst>
  <p:sldSz cx="9906000" cy="6858000" type="A4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65" autoAdjust="0"/>
  </p:normalViewPr>
  <p:slideViewPr>
    <p:cSldViewPr>
      <p:cViewPr varScale="1">
        <p:scale>
          <a:sx n="105" d="100"/>
          <a:sy n="105" d="100"/>
        </p:scale>
        <p:origin x="828" y="7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D06015-7FE4-4872-ACF5-70B636C3F3EC}" type="datetimeFigureOut">
              <a:rPr lang="de-DE" smtClean="0"/>
              <a:t>11.08.2026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74B64D-002E-4037-8E54-C9039F45497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600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163979775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4692280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815889412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Text Box 7"/>
          <p:cNvSpPr txBox="1">
            <a:spLocks noChangeArrowheads="1"/>
          </p:cNvSpPr>
          <p:nvPr userDrawn="1"/>
        </p:nvSpPr>
        <p:spPr bwMode="auto">
          <a:xfrm>
            <a:off x="0" y="6518275"/>
            <a:ext cx="9906000" cy="369332"/>
          </a:xfrm>
          <a:prstGeom prst="rect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de-DE" dirty="0"/>
              <a:t>  </a:t>
            </a:r>
            <a:r>
              <a:rPr lang="de-DE" sz="1400" dirty="0"/>
              <a:t>Frank Kameier – IU Modul Strömungsmechanik	stroemungsakustik.de		</a:t>
            </a:r>
            <a:r>
              <a:rPr lang="de-DE" sz="1400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Folie Nr.</a:t>
            </a:r>
            <a:fld id="{6C9ACCDF-72BB-498E-BEED-08F2BF92064F}" type="slidenum">
              <a:rPr lang="de-DE" sz="1400" kern="1200" smtClean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pPr/>
              <a:t>‹Nr.›</a:t>
            </a:fld>
            <a:r>
              <a:rPr lang="de-DE" sz="1400" kern="1200" dirty="0">
                <a:solidFill>
                  <a:schemeClr val="tx1"/>
                </a:solidFill>
                <a:latin typeface="Arial" charset="0"/>
                <a:ea typeface="+mn-ea"/>
                <a:cs typeface="+mn-cs"/>
              </a:rPr>
              <a:t>          © 2026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5" r:id="rId2"/>
    <p:sldLayoutId id="2147483656" r:id="rId3"/>
  </p:sldLayoutIdLst>
  <p:transition spd="slow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kpfP01QBU0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hyperlink" Target="https://www.youtube.com/watch?v=TIgW5ENpAh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10"/>
          <p:cNvSpPr txBox="1">
            <a:spLocks noChangeArrowheads="1"/>
          </p:cNvSpPr>
          <p:nvPr/>
        </p:nvSpPr>
        <p:spPr bwMode="auto">
          <a:xfrm>
            <a:off x="1" y="28942"/>
            <a:ext cx="9766178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de-DE" sz="2800" b="1" dirty="0">
                <a:latin typeface="Arial" charset="0"/>
              </a:rPr>
              <a:t>Auftrieb – 2-D Simulation mit ANSYS CFX</a:t>
            </a:r>
          </a:p>
          <a:p>
            <a:pPr algn="ctr"/>
            <a:endParaRPr lang="de-DE" sz="800" b="1" dirty="0">
              <a:latin typeface="Arial" charset="0"/>
            </a:endParaRPr>
          </a:p>
          <a:p>
            <a:pPr algn="ctr"/>
            <a:r>
              <a:rPr lang="de-DE" sz="2000" b="1" dirty="0">
                <a:latin typeface="Arial" charset="0"/>
              </a:rPr>
              <a:t># Wie zeitgemäß ist die Erklärung mit „Zirkulation“ etc. überhaupt noch? #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C7788B2-D6F5-1286-2B9A-923D1D941E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0612" y="1340768"/>
            <a:ext cx="6563641" cy="1390844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E5129ABD-2539-D99F-BC97-837FC84678D0}"/>
              </a:ext>
            </a:extLst>
          </p:cNvPr>
          <p:cNvSpPr txBox="1"/>
          <p:nvPr/>
        </p:nvSpPr>
        <p:spPr>
          <a:xfrm>
            <a:off x="3440832" y="4115355"/>
            <a:ext cx="24417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hlinkClick r:id="rId3"/>
              </a:rPr>
              <a:t>Auftrieb am Tragflügel</a:t>
            </a:r>
            <a:endParaRPr lang="de-DE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33B24206-3284-A772-964B-5589132DCA6F}"/>
              </a:ext>
            </a:extLst>
          </p:cNvPr>
          <p:cNvSpPr txBox="1"/>
          <p:nvPr/>
        </p:nvSpPr>
        <p:spPr>
          <a:xfrm>
            <a:off x="848544" y="3284984"/>
            <a:ext cx="2099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/>
              <a:t>Youtube</a:t>
            </a:r>
            <a:r>
              <a:rPr lang="de-DE" dirty="0"/>
              <a:t> – 2 Filme: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331E916A-EBDE-7723-9BCD-3FDF641211B0}"/>
              </a:ext>
            </a:extLst>
          </p:cNvPr>
          <p:cNvSpPr txBox="1"/>
          <p:nvPr/>
        </p:nvSpPr>
        <p:spPr>
          <a:xfrm>
            <a:off x="3440832" y="3284984"/>
            <a:ext cx="49514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>
                <a:hlinkClick r:id="rId4"/>
              </a:rPr>
              <a:t>Auftrieb (dynamisch) - 2-D Berechnung - Strömungslehre lernen mittels CFD</a:t>
            </a:r>
            <a:endParaRPr lang="de-DE" dirty="0"/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0A28A17F-6AF8-0699-8D70-57CC43791D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9064" y="4658083"/>
            <a:ext cx="2947141" cy="1718298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id="{BB4A0205-549C-4B07-FAF9-8FB5B40D841C}"/>
              </a:ext>
            </a:extLst>
          </p:cNvPr>
          <p:cNvSpPr txBox="1"/>
          <p:nvPr/>
        </p:nvSpPr>
        <p:spPr>
          <a:xfrm>
            <a:off x="495017" y="4853481"/>
            <a:ext cx="47525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… interessant hier: 2-D Modell als </a:t>
            </a:r>
            <a:br>
              <a:rPr lang="de-DE" dirty="0"/>
            </a:br>
            <a:r>
              <a:rPr lang="de-DE" dirty="0"/>
              <a:t>(3-D mit einem Element in z-Richtung, was dann 2-D entspricht.)</a:t>
            </a:r>
          </a:p>
        </p:txBody>
      </p:sp>
    </p:spTree>
    <p:extLst>
      <p:ext uri="{BB962C8B-B14F-4D97-AF65-F5344CB8AC3E}">
        <p14:creationId xmlns:p14="http://schemas.microsoft.com/office/powerpoint/2010/main" val="140067457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6A1D351A-6736-0E2F-0446-B88BABD07A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4" y="230948"/>
            <a:ext cx="3300743" cy="2375138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B24D3E11-E444-CE17-7720-E642DEDD71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7294" y="368660"/>
            <a:ext cx="2851412" cy="252028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89546119-FEB3-4B90-7EA0-4DFB0C3B9F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9741" y="368692"/>
            <a:ext cx="3202557" cy="2181962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B3C24909-6326-753B-E318-BAEB7A100B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441" y="4292981"/>
            <a:ext cx="1848108" cy="1752845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2C0E1EB8-B3AF-6DD7-B448-A207F718F5E6}"/>
              </a:ext>
            </a:extLst>
          </p:cNvPr>
          <p:cNvSpPr/>
          <p:nvPr/>
        </p:nvSpPr>
        <p:spPr>
          <a:xfrm>
            <a:off x="4844988" y="764704"/>
            <a:ext cx="1656184" cy="3960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A62ED4A9-6C20-42E1-D9CF-ECFE346CA9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3000" y="4674034"/>
            <a:ext cx="1286054" cy="990738"/>
          </a:xfrm>
          <a:prstGeom prst="rect">
            <a:avLst/>
          </a:prstGeom>
        </p:spPr>
      </p:pic>
      <p:sp>
        <p:nvSpPr>
          <p:cNvPr id="14" name="Ellipse 13">
            <a:extLst>
              <a:ext uri="{FF2B5EF4-FFF2-40B4-BE49-F238E27FC236}">
                <a16:creationId xmlns:a16="http://schemas.microsoft.com/office/drawing/2014/main" id="{57920AF5-8DE9-A520-DF94-D17FB27CC974}"/>
              </a:ext>
            </a:extLst>
          </p:cNvPr>
          <p:cNvSpPr/>
          <p:nvPr/>
        </p:nvSpPr>
        <p:spPr>
          <a:xfrm>
            <a:off x="998734" y="2210042"/>
            <a:ext cx="1656184" cy="3960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86236010-7F11-A812-DD84-E5A522656013}"/>
              </a:ext>
            </a:extLst>
          </p:cNvPr>
          <p:cNvSpPr txBox="1"/>
          <p:nvPr/>
        </p:nvSpPr>
        <p:spPr>
          <a:xfrm>
            <a:off x="884548" y="2895535"/>
            <a:ext cx="2185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… eine Zelldicke …</a:t>
            </a:r>
          </a:p>
        </p:txBody>
      </p:sp>
    </p:spTree>
    <p:extLst>
      <p:ext uri="{BB962C8B-B14F-4D97-AF65-F5344CB8AC3E}">
        <p14:creationId xmlns:p14="http://schemas.microsoft.com/office/powerpoint/2010/main" val="2561614979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40E4E2F5-3BF7-6B88-5B72-B044FACF02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0872" y="80628"/>
            <a:ext cx="6017858" cy="3865932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7806832E-CF98-D7BC-B017-1FA815D336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709" y="908720"/>
            <a:ext cx="3677163" cy="5468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005505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16D7FB11-FA2B-1CA2-BA6B-EBA16DAFA7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5168" y="4398767"/>
            <a:ext cx="3400384" cy="204510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5CB6BEA6-7AEB-7891-FCAA-3BDAA911DF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5188" y="2562104"/>
            <a:ext cx="3038899" cy="1733792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67541718-56B2-956D-61FE-8AE3AD6673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464" y="116632"/>
            <a:ext cx="2640336" cy="1938997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15BC07DD-4345-B7E3-30E0-3D6D128885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000" y="2064773"/>
            <a:ext cx="2759169" cy="1580251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24CEEDBC-37D4-DA0C-BF16-C1B9A35C6A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48844" y="3104964"/>
            <a:ext cx="2600688" cy="2133898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6BF2057F-DE9F-4F23-1FE1-B43BF59A84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94650" y="1094677"/>
            <a:ext cx="2553056" cy="179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407579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3E4405A4-31FA-D4B9-3126-9804381BC0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500" y="404664"/>
            <a:ext cx="2953162" cy="1009791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219139FB-D034-D22E-638C-F9314B1790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476" y="1808820"/>
            <a:ext cx="5360104" cy="4241159"/>
          </a:xfrm>
          <a:prstGeom prst="rect">
            <a:avLst/>
          </a:prstGeom>
        </p:spPr>
      </p:pic>
      <p:sp>
        <p:nvSpPr>
          <p:cNvPr id="6" name="Pfeil: nach unten 5">
            <a:extLst>
              <a:ext uri="{FF2B5EF4-FFF2-40B4-BE49-F238E27FC236}">
                <a16:creationId xmlns:a16="http://schemas.microsoft.com/office/drawing/2014/main" id="{93535FB5-C8BD-7E6A-5269-D915AB54646B}"/>
              </a:ext>
            </a:extLst>
          </p:cNvPr>
          <p:cNvSpPr/>
          <p:nvPr/>
        </p:nvSpPr>
        <p:spPr>
          <a:xfrm rot="2918628">
            <a:off x="4161853" y="2235337"/>
            <a:ext cx="792088" cy="93610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Pfeil: nach unten 7">
            <a:extLst>
              <a:ext uri="{FF2B5EF4-FFF2-40B4-BE49-F238E27FC236}">
                <a16:creationId xmlns:a16="http://schemas.microsoft.com/office/drawing/2014/main" id="{B41C401C-18BD-A838-04A5-74B26A703266}"/>
              </a:ext>
            </a:extLst>
          </p:cNvPr>
          <p:cNvSpPr/>
          <p:nvPr/>
        </p:nvSpPr>
        <p:spPr>
          <a:xfrm rot="13498017">
            <a:off x="741473" y="5115657"/>
            <a:ext cx="792088" cy="93610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8DF07F47-A72B-B50A-6AE3-C5AA1FB7F0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9164" y="2096852"/>
            <a:ext cx="2667372" cy="100026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D2082E9C-FFCC-3798-7D7F-DB9704C3C2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5348" y="3212976"/>
            <a:ext cx="3109614" cy="2451066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21B930E5-059F-0D27-CB41-3E53DCB80861}"/>
              </a:ext>
            </a:extLst>
          </p:cNvPr>
          <p:cNvSpPr txBox="1"/>
          <p:nvPr/>
        </p:nvSpPr>
        <p:spPr>
          <a:xfrm>
            <a:off x="6717196" y="5825415"/>
            <a:ext cx="1762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… beide Seiten</a:t>
            </a:r>
          </a:p>
        </p:txBody>
      </p:sp>
    </p:spTree>
    <p:extLst>
      <p:ext uri="{BB962C8B-B14F-4D97-AF65-F5344CB8AC3E}">
        <p14:creationId xmlns:p14="http://schemas.microsoft.com/office/powerpoint/2010/main" val="3876149783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fik 19">
            <a:extLst>
              <a:ext uri="{FF2B5EF4-FFF2-40B4-BE49-F238E27FC236}">
                <a16:creationId xmlns:a16="http://schemas.microsoft.com/office/drawing/2014/main" id="{C1425053-68BE-CCCE-12E0-431AEF3CF1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2980" y="4233412"/>
            <a:ext cx="4455744" cy="2246593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819BE888-4793-C5B3-8450-B00589727B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464" y="4233412"/>
            <a:ext cx="4310247" cy="2158745"/>
          </a:xfrm>
          <a:prstGeom prst="rect">
            <a:avLst/>
          </a:prstGeom>
        </p:spPr>
      </p:pic>
      <p:sp>
        <p:nvSpPr>
          <p:cNvPr id="8" name="Ellipse 7">
            <a:extLst>
              <a:ext uri="{FF2B5EF4-FFF2-40B4-BE49-F238E27FC236}">
                <a16:creationId xmlns:a16="http://schemas.microsoft.com/office/drawing/2014/main" id="{49C7D195-0F42-6D4F-61BB-BEA14BE0D354}"/>
              </a:ext>
            </a:extLst>
          </p:cNvPr>
          <p:cNvSpPr/>
          <p:nvPr/>
        </p:nvSpPr>
        <p:spPr>
          <a:xfrm>
            <a:off x="4579115" y="6032741"/>
            <a:ext cx="1188132" cy="56279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FC4C5744-0E02-1DAA-A02C-700D08AA5543}"/>
              </a:ext>
            </a:extLst>
          </p:cNvPr>
          <p:cNvSpPr/>
          <p:nvPr/>
        </p:nvSpPr>
        <p:spPr>
          <a:xfrm>
            <a:off x="8661412" y="5091168"/>
            <a:ext cx="756084" cy="56279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89E2D234-D806-E81B-04CC-03872C9F74EB}"/>
              </a:ext>
            </a:extLst>
          </p:cNvPr>
          <p:cNvSpPr/>
          <p:nvPr/>
        </p:nvSpPr>
        <p:spPr>
          <a:xfrm>
            <a:off x="-16704" y="5937578"/>
            <a:ext cx="756084" cy="56279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FCCF2C00-E28B-9AA0-DC8D-2B3F9A96A5B0}"/>
              </a:ext>
            </a:extLst>
          </p:cNvPr>
          <p:cNvSpPr/>
          <p:nvPr/>
        </p:nvSpPr>
        <p:spPr>
          <a:xfrm>
            <a:off x="3980892" y="5157192"/>
            <a:ext cx="641286" cy="4307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F83CEB2F-171B-F302-039F-38EFCB35FD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042" y="0"/>
            <a:ext cx="9149916" cy="412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941655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FE17F7BB-9A93-E066-64A8-B9DB19C3AD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492" y="0"/>
            <a:ext cx="3980892" cy="37263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9D1F019F-6421-BA40-4839-E4ED5C0627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8013" y="2960948"/>
            <a:ext cx="5217987" cy="3544851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292331BA-EBBD-DC8F-CD38-B026DA3C881E}"/>
              </a:ext>
            </a:extLst>
          </p:cNvPr>
          <p:cNvSpPr txBox="1"/>
          <p:nvPr/>
        </p:nvSpPr>
        <p:spPr>
          <a:xfrm>
            <a:off x="4772980" y="2581344"/>
            <a:ext cx="2172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rotierender Zylinder</a:t>
            </a:r>
          </a:p>
        </p:txBody>
      </p:sp>
      <p:sp>
        <p:nvSpPr>
          <p:cNvPr id="9" name="Freihandform: Form 8">
            <a:extLst>
              <a:ext uri="{FF2B5EF4-FFF2-40B4-BE49-F238E27FC236}">
                <a16:creationId xmlns:a16="http://schemas.microsoft.com/office/drawing/2014/main" id="{A27F750B-5B71-98D2-91B5-3CD422580F78}"/>
              </a:ext>
            </a:extLst>
          </p:cNvPr>
          <p:cNvSpPr/>
          <p:nvPr/>
        </p:nvSpPr>
        <p:spPr>
          <a:xfrm>
            <a:off x="173736" y="2487168"/>
            <a:ext cx="7900416" cy="777240"/>
          </a:xfrm>
          <a:custGeom>
            <a:avLst/>
            <a:gdLst>
              <a:gd name="csX0" fmla="*/ 0 w 7900416"/>
              <a:gd name="csY0" fmla="*/ 749808 h 777240"/>
              <a:gd name="csX1" fmla="*/ 274320 w 7900416"/>
              <a:gd name="csY1" fmla="*/ 740664 h 777240"/>
              <a:gd name="csX2" fmla="*/ 448056 w 7900416"/>
              <a:gd name="csY2" fmla="*/ 740664 h 777240"/>
              <a:gd name="csX3" fmla="*/ 566928 w 7900416"/>
              <a:gd name="csY3" fmla="*/ 731520 h 777240"/>
              <a:gd name="csX4" fmla="*/ 649224 w 7900416"/>
              <a:gd name="csY4" fmla="*/ 722376 h 777240"/>
              <a:gd name="csX5" fmla="*/ 813816 w 7900416"/>
              <a:gd name="csY5" fmla="*/ 731520 h 777240"/>
              <a:gd name="csX6" fmla="*/ 1325880 w 7900416"/>
              <a:gd name="csY6" fmla="*/ 740664 h 777240"/>
              <a:gd name="csX7" fmla="*/ 1664208 w 7900416"/>
              <a:gd name="csY7" fmla="*/ 758952 h 777240"/>
              <a:gd name="csX8" fmla="*/ 1975104 w 7900416"/>
              <a:gd name="csY8" fmla="*/ 777240 h 777240"/>
              <a:gd name="csX9" fmla="*/ 2359152 w 7900416"/>
              <a:gd name="csY9" fmla="*/ 768096 h 777240"/>
              <a:gd name="csX10" fmla="*/ 2834640 w 7900416"/>
              <a:gd name="csY10" fmla="*/ 758952 h 777240"/>
              <a:gd name="csX11" fmla="*/ 2862072 w 7900416"/>
              <a:gd name="csY11" fmla="*/ 740664 h 777240"/>
              <a:gd name="csX12" fmla="*/ 2898648 w 7900416"/>
              <a:gd name="csY12" fmla="*/ 731520 h 777240"/>
              <a:gd name="csX13" fmla="*/ 2971800 w 7900416"/>
              <a:gd name="csY13" fmla="*/ 704088 h 777240"/>
              <a:gd name="csX14" fmla="*/ 4142232 w 7900416"/>
              <a:gd name="csY14" fmla="*/ 676656 h 777240"/>
              <a:gd name="csX15" fmla="*/ 4379976 w 7900416"/>
              <a:gd name="csY15" fmla="*/ 621792 h 777240"/>
              <a:gd name="csX16" fmla="*/ 4398264 w 7900416"/>
              <a:gd name="csY16" fmla="*/ 566928 h 777240"/>
              <a:gd name="csX17" fmla="*/ 4416552 w 7900416"/>
              <a:gd name="csY17" fmla="*/ 502920 h 777240"/>
              <a:gd name="csX18" fmla="*/ 4453128 w 7900416"/>
              <a:gd name="csY18" fmla="*/ 420624 h 777240"/>
              <a:gd name="csX19" fmla="*/ 4462272 w 7900416"/>
              <a:gd name="csY19" fmla="*/ 384048 h 777240"/>
              <a:gd name="csX20" fmla="*/ 4489704 w 7900416"/>
              <a:gd name="csY20" fmla="*/ 301752 h 777240"/>
              <a:gd name="csX21" fmla="*/ 4498848 w 7900416"/>
              <a:gd name="csY21" fmla="*/ 54864 h 777240"/>
              <a:gd name="csX22" fmla="*/ 4535424 w 7900416"/>
              <a:gd name="csY22" fmla="*/ 9144 h 777240"/>
              <a:gd name="csX23" fmla="*/ 4718304 w 7900416"/>
              <a:gd name="csY23" fmla="*/ 0 h 777240"/>
              <a:gd name="csX24" fmla="*/ 4873752 w 7900416"/>
              <a:gd name="csY24" fmla="*/ 54864 h 777240"/>
              <a:gd name="csX25" fmla="*/ 4937760 w 7900416"/>
              <a:gd name="csY25" fmla="*/ 64008 h 777240"/>
              <a:gd name="csX26" fmla="*/ 5010912 w 7900416"/>
              <a:gd name="csY26" fmla="*/ 73152 h 777240"/>
              <a:gd name="csX27" fmla="*/ 5093208 w 7900416"/>
              <a:gd name="csY27" fmla="*/ 91440 h 777240"/>
              <a:gd name="csX28" fmla="*/ 5202936 w 7900416"/>
              <a:gd name="csY28" fmla="*/ 118872 h 777240"/>
              <a:gd name="csX29" fmla="*/ 5303520 w 7900416"/>
              <a:gd name="csY29" fmla="*/ 128016 h 777240"/>
              <a:gd name="csX30" fmla="*/ 5605272 w 7900416"/>
              <a:gd name="csY30" fmla="*/ 109728 h 777240"/>
              <a:gd name="csX31" fmla="*/ 5724144 w 7900416"/>
              <a:gd name="csY31" fmla="*/ 100584 h 777240"/>
              <a:gd name="csX32" fmla="*/ 5797296 w 7900416"/>
              <a:gd name="csY32" fmla="*/ 82296 h 777240"/>
              <a:gd name="csX33" fmla="*/ 5925312 w 7900416"/>
              <a:gd name="csY33" fmla="*/ 64008 h 777240"/>
              <a:gd name="csX34" fmla="*/ 6839712 w 7900416"/>
              <a:gd name="csY34" fmla="*/ 73152 h 777240"/>
              <a:gd name="csX35" fmla="*/ 7342632 w 7900416"/>
              <a:gd name="csY35" fmla="*/ 91440 h 777240"/>
              <a:gd name="csX36" fmla="*/ 7434072 w 7900416"/>
              <a:gd name="csY36" fmla="*/ 73152 h 777240"/>
              <a:gd name="csX37" fmla="*/ 7626096 w 7900416"/>
              <a:gd name="csY37" fmla="*/ 64008 h 777240"/>
              <a:gd name="csX38" fmla="*/ 7900416 w 7900416"/>
              <a:gd name="csY38" fmla="*/ 45720 h 77724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</a:cxnLst>
            <a:rect l="l" t="t" r="r" b="b"/>
            <a:pathLst>
              <a:path w="7900416" h="777240">
                <a:moveTo>
                  <a:pt x="0" y="749808"/>
                </a:moveTo>
                <a:lnTo>
                  <a:pt x="274320" y="740664"/>
                </a:lnTo>
                <a:cubicBezTo>
                  <a:pt x="430127" y="733245"/>
                  <a:pt x="333268" y="724266"/>
                  <a:pt x="448056" y="740664"/>
                </a:cubicBezTo>
                <a:lnTo>
                  <a:pt x="566928" y="731520"/>
                </a:lnTo>
                <a:cubicBezTo>
                  <a:pt x="594415" y="729021"/>
                  <a:pt x="621623" y="722376"/>
                  <a:pt x="649224" y="722376"/>
                </a:cubicBezTo>
                <a:cubicBezTo>
                  <a:pt x="704173" y="722376"/>
                  <a:pt x="758887" y="730035"/>
                  <a:pt x="813816" y="731520"/>
                </a:cubicBezTo>
                <a:lnTo>
                  <a:pt x="1325880" y="740664"/>
                </a:lnTo>
                <a:lnTo>
                  <a:pt x="1664208" y="758952"/>
                </a:lnTo>
                <a:lnTo>
                  <a:pt x="1975104" y="777240"/>
                </a:lnTo>
                <a:lnTo>
                  <a:pt x="2359152" y="768096"/>
                </a:lnTo>
                <a:cubicBezTo>
                  <a:pt x="2517641" y="764724"/>
                  <a:pt x="2676350" y="767586"/>
                  <a:pt x="2834640" y="758952"/>
                </a:cubicBezTo>
                <a:cubicBezTo>
                  <a:pt x="2845613" y="758353"/>
                  <a:pt x="2851971" y="744993"/>
                  <a:pt x="2862072" y="740664"/>
                </a:cubicBezTo>
                <a:cubicBezTo>
                  <a:pt x="2873623" y="735714"/>
                  <a:pt x="2886726" y="735494"/>
                  <a:pt x="2898648" y="731520"/>
                </a:cubicBezTo>
                <a:cubicBezTo>
                  <a:pt x="2923354" y="723285"/>
                  <a:pt x="2945826" y="705970"/>
                  <a:pt x="2971800" y="704088"/>
                </a:cubicBezTo>
                <a:cubicBezTo>
                  <a:pt x="3208319" y="686949"/>
                  <a:pt x="3920403" y="679967"/>
                  <a:pt x="4142232" y="676656"/>
                </a:cubicBezTo>
                <a:cubicBezTo>
                  <a:pt x="4221480" y="658368"/>
                  <a:pt x="4305221" y="653830"/>
                  <a:pt x="4379976" y="621792"/>
                </a:cubicBezTo>
                <a:cubicBezTo>
                  <a:pt x="4397695" y="614198"/>
                  <a:pt x="4392595" y="585353"/>
                  <a:pt x="4398264" y="566928"/>
                </a:cubicBezTo>
                <a:cubicBezTo>
                  <a:pt x="4404790" y="545719"/>
                  <a:pt x="4409535" y="523971"/>
                  <a:pt x="4416552" y="502920"/>
                </a:cubicBezTo>
                <a:cubicBezTo>
                  <a:pt x="4466599" y="352780"/>
                  <a:pt x="4405330" y="548086"/>
                  <a:pt x="4453128" y="420624"/>
                </a:cubicBezTo>
                <a:cubicBezTo>
                  <a:pt x="4457541" y="408857"/>
                  <a:pt x="4458576" y="396059"/>
                  <a:pt x="4462272" y="384048"/>
                </a:cubicBezTo>
                <a:cubicBezTo>
                  <a:pt x="4470776" y="356411"/>
                  <a:pt x="4489704" y="301752"/>
                  <a:pt x="4489704" y="301752"/>
                </a:cubicBezTo>
                <a:cubicBezTo>
                  <a:pt x="4492752" y="219456"/>
                  <a:pt x="4493370" y="137034"/>
                  <a:pt x="4498848" y="54864"/>
                </a:cubicBezTo>
                <a:cubicBezTo>
                  <a:pt x="4500162" y="35154"/>
                  <a:pt x="4512862" y="12087"/>
                  <a:pt x="4535424" y="9144"/>
                </a:cubicBezTo>
                <a:cubicBezTo>
                  <a:pt x="4595947" y="1250"/>
                  <a:pt x="4657344" y="3048"/>
                  <a:pt x="4718304" y="0"/>
                </a:cubicBezTo>
                <a:cubicBezTo>
                  <a:pt x="4770120" y="18288"/>
                  <a:pt x="4819356" y="47093"/>
                  <a:pt x="4873752" y="54864"/>
                </a:cubicBezTo>
                <a:lnTo>
                  <a:pt x="4937760" y="64008"/>
                </a:lnTo>
                <a:cubicBezTo>
                  <a:pt x="4962118" y="67256"/>
                  <a:pt x="4986712" y="68881"/>
                  <a:pt x="5010912" y="73152"/>
                </a:cubicBezTo>
                <a:cubicBezTo>
                  <a:pt x="5038586" y="78036"/>
                  <a:pt x="5065871" y="84931"/>
                  <a:pt x="5093208" y="91440"/>
                </a:cubicBezTo>
                <a:cubicBezTo>
                  <a:pt x="5129884" y="100172"/>
                  <a:pt x="5165792" y="112412"/>
                  <a:pt x="5202936" y="118872"/>
                </a:cubicBezTo>
                <a:cubicBezTo>
                  <a:pt x="5236104" y="124640"/>
                  <a:pt x="5269992" y="124968"/>
                  <a:pt x="5303520" y="128016"/>
                </a:cubicBezTo>
                <a:lnTo>
                  <a:pt x="5605272" y="109728"/>
                </a:lnTo>
                <a:cubicBezTo>
                  <a:pt x="5644929" y="107142"/>
                  <a:pt x="5684802" y="106204"/>
                  <a:pt x="5724144" y="100584"/>
                </a:cubicBezTo>
                <a:cubicBezTo>
                  <a:pt x="5749026" y="97029"/>
                  <a:pt x="5772567" y="86792"/>
                  <a:pt x="5797296" y="82296"/>
                </a:cubicBezTo>
                <a:cubicBezTo>
                  <a:pt x="5839706" y="74585"/>
                  <a:pt x="5882640" y="70104"/>
                  <a:pt x="5925312" y="64008"/>
                </a:cubicBezTo>
                <a:lnTo>
                  <a:pt x="6839712" y="73152"/>
                </a:lnTo>
                <a:cubicBezTo>
                  <a:pt x="7007431" y="76398"/>
                  <a:pt x="7174904" y="88690"/>
                  <a:pt x="7342632" y="91440"/>
                </a:cubicBezTo>
                <a:cubicBezTo>
                  <a:pt x="7424121" y="92776"/>
                  <a:pt x="7369864" y="78289"/>
                  <a:pt x="7434072" y="73152"/>
                </a:cubicBezTo>
                <a:cubicBezTo>
                  <a:pt x="7497948" y="68042"/>
                  <a:pt x="7562146" y="68090"/>
                  <a:pt x="7626096" y="64008"/>
                </a:cubicBezTo>
                <a:cubicBezTo>
                  <a:pt x="7927258" y="44785"/>
                  <a:pt x="7776495" y="45720"/>
                  <a:pt x="7900416" y="4572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9946597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CE6BA40BC45A8469AAEBEBE11736C06" ma:contentTypeVersion="17" ma:contentTypeDescription="Ein neues Dokument erstellen." ma:contentTypeScope="" ma:versionID="86b925f545ee4c13e2be4a88330ff52f">
  <xsd:schema xmlns:xsd="http://www.w3.org/2001/XMLSchema" xmlns:xs="http://www.w3.org/2001/XMLSchema" xmlns:p="http://schemas.microsoft.com/office/2006/metadata/properties" xmlns:ns3="99ee89b9-c2a1-48af-97a5-0b7576db9354" xmlns:ns4="95681d45-b53e-44df-8b43-79af7894945d" targetNamespace="http://schemas.microsoft.com/office/2006/metadata/properties" ma:root="true" ma:fieldsID="818f6bab1477be9215b256c3be671826" ns3:_="" ns4:_="">
    <xsd:import namespace="99ee89b9-c2a1-48af-97a5-0b7576db9354"/>
    <xsd:import namespace="95681d45-b53e-44df-8b43-79af7894945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ee89b9-c2a1-48af-97a5-0b7576db935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681d45-b53e-44df-8b43-79af7894945d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Freigabehinweis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9ee89b9-c2a1-48af-97a5-0b7576db9354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861D5AE-7137-40DC-8F12-2316BF90461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ee89b9-c2a1-48af-97a5-0b7576db9354"/>
    <ds:schemaRef ds:uri="95681d45-b53e-44df-8b43-79af7894945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6F60CB6-9047-423F-A55C-6042E94D2D0D}">
  <ds:schemaRefs>
    <ds:schemaRef ds:uri="http://purl.org/dc/elements/1.1/"/>
    <ds:schemaRef ds:uri="http://schemas.microsoft.com/office/2006/documentManagement/types"/>
    <ds:schemaRef ds:uri="http://purl.org/dc/dcmitype/"/>
    <ds:schemaRef ds:uri="http://purl.org/dc/terms/"/>
    <ds:schemaRef ds:uri="http://schemas.microsoft.com/office/2006/metadata/properties"/>
    <ds:schemaRef ds:uri="http://schemas.openxmlformats.org/package/2006/metadata/core-properties"/>
    <ds:schemaRef ds:uri="95681d45-b53e-44df-8b43-79af7894945d"/>
    <ds:schemaRef ds:uri="99ee89b9-c2a1-48af-97a5-0b7576db9354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FDAA547-1F67-47AB-8472-F6EED34C5C0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</Words>
  <Application>Microsoft Office PowerPoint</Application>
  <PresentationFormat>A4-Papier (210 x 297 mm)</PresentationFormat>
  <Paragraphs>10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0" baseType="lpstr">
      <vt:lpstr>Arial</vt:lpstr>
      <vt:lpstr>Calibri</vt:lpstr>
      <vt:lpstr>Standarddesign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Fachhochschule Düsseldorf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kameier</dc:creator>
  <cp:lastModifiedBy>Kameier, Frank</cp:lastModifiedBy>
  <cp:revision>136</cp:revision>
  <dcterms:created xsi:type="dcterms:W3CDTF">2010-03-26T15:52:59Z</dcterms:created>
  <dcterms:modified xsi:type="dcterms:W3CDTF">2026-08-11T08:36:29Z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0x0101000CE6BA40BC45A8469AAEBEBE11736C06</vt:lpwstr>
  </property>
</Properties>
</file>