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0"/>
  </p:notesMasterIdLst>
  <p:sldIdLst>
    <p:sldId id="285" r:id="rId5"/>
    <p:sldId id="287" r:id="rId6"/>
    <p:sldId id="288" r:id="rId7"/>
    <p:sldId id="286" r:id="rId8"/>
    <p:sldId id="289" r:id="rId9"/>
  </p:sldIdLst>
  <p:sldSz cx="9906000" cy="6858000" type="A4"/>
  <p:notesSz cx="6858000" cy="9144000"/>
  <p:defaultTextStyle>
    <a:defPPr>
      <a:defRPr lang="de-DE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1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  <a:srgbClr val="00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2" autoAdjust="0"/>
    <p:restoredTop sz="94665" autoAdjust="0"/>
  </p:normalViewPr>
  <p:slideViewPr>
    <p:cSldViewPr>
      <p:cViewPr varScale="1">
        <p:scale>
          <a:sx n="105" d="100"/>
          <a:sy n="105" d="100"/>
        </p:scale>
        <p:origin x="1548" y="78"/>
      </p:cViewPr>
      <p:guideLst>
        <p:guide orient="horz" pos="2160"/>
        <p:guide pos="312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presProps" Target="presProps.xml"/><Relationship Id="rId5" Type="http://schemas.openxmlformats.org/officeDocument/2006/relationships/slide" Target="slides/slide1.xml"/><Relationship Id="rId10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AD06015-7FE4-4872-ACF5-70B636C3F3EC}" type="datetimeFigureOut">
              <a:rPr lang="de-DE" smtClean="0"/>
              <a:t>11.08.2026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1200150" y="1143000"/>
            <a:ext cx="44577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274B64D-002E-4037-8E54-C9039F45497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160049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95300" y="1600200"/>
            <a:ext cx="89154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2163979775"/>
      </p:ext>
    </p:extLst>
  </p:cSld>
  <p:clrMapOvr>
    <a:masterClrMapping/>
  </p:clrMapOvr>
  <p:transition spd="slow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74692280"/>
      </p:ext>
    </p:extLst>
  </p:cSld>
  <p:clrMapOvr>
    <a:masterClrMapping/>
  </p:clrMapOvr>
  <p:transition spd="slow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138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873500" y="273050"/>
            <a:ext cx="553720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95300" y="1435100"/>
            <a:ext cx="3259138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1815889412"/>
      </p:ext>
    </p:extLst>
  </p:cSld>
  <p:clrMapOvr>
    <a:masterClrMapping/>
  </p:clrMapOvr>
  <p:transition spd="slow"/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1" name="Text Box 7"/>
          <p:cNvSpPr txBox="1">
            <a:spLocks noChangeArrowheads="1"/>
          </p:cNvSpPr>
          <p:nvPr userDrawn="1"/>
        </p:nvSpPr>
        <p:spPr bwMode="auto">
          <a:xfrm>
            <a:off x="0" y="6518275"/>
            <a:ext cx="9906000" cy="369332"/>
          </a:xfrm>
          <a:prstGeom prst="rect">
            <a:avLst/>
          </a:prstGeom>
          <a:solidFill>
            <a:srgbClr val="C0C0C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de-DE" dirty="0"/>
              <a:t>  </a:t>
            </a:r>
            <a:r>
              <a:rPr lang="de-DE" sz="1400" dirty="0"/>
              <a:t>Frank Kameier – IU Modul Strömungsmechanik	stroemungsakustik.de		</a:t>
            </a:r>
            <a:r>
              <a:rPr lang="de-DE" sz="1400" kern="1200" dirty="0">
                <a:solidFill>
                  <a:schemeClr val="tx1"/>
                </a:solidFill>
                <a:latin typeface="Arial" charset="0"/>
                <a:ea typeface="+mn-ea"/>
                <a:cs typeface="+mn-cs"/>
              </a:rPr>
              <a:t> Folie Nr.</a:t>
            </a:r>
            <a:fld id="{6C9ACCDF-72BB-498E-BEED-08F2BF92064F}" type="slidenum">
              <a:rPr lang="de-DE" sz="1400" kern="1200" smtClean="0">
                <a:solidFill>
                  <a:schemeClr val="tx1"/>
                </a:solidFill>
                <a:latin typeface="Arial" charset="0"/>
                <a:ea typeface="+mn-ea"/>
                <a:cs typeface="+mn-cs"/>
              </a:rPr>
              <a:pPr/>
              <a:t>‹Nr.›</a:t>
            </a:fld>
            <a:r>
              <a:rPr lang="de-DE" sz="1400" kern="1200" dirty="0">
                <a:solidFill>
                  <a:schemeClr val="tx1"/>
                </a:solidFill>
                <a:latin typeface="Arial" charset="0"/>
                <a:ea typeface="+mn-ea"/>
                <a:cs typeface="+mn-cs"/>
              </a:rPr>
              <a:t>          © 2026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5" r:id="rId2"/>
    <p:sldLayoutId id="2147483656" r:id="rId3"/>
  </p:sldLayoutIdLst>
  <p:transition spd="slow"/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en.wikipedia.org/wiki/File:Centrifugal_fan.gif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gi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stroemungsakustik.de/old.mv.fh-duesseldorf.de/d_pers/Kameier_Frank/d_lehre/c_download/centrifugal_fan_design_zur_weitergabe2026_070526_fk.zip" TargetMode="External"/><Relationship Id="rId2" Type="http://schemas.openxmlformats.org/officeDocument/2006/relationships/hyperlink" Target="http://stroemungsakustik.de/old.mv.fh-duesseldorf.de/d_pers/Kameier_Frank/d_lehre/c_download/Abduldaym_MSc_Thesis_CentrifugalFans_HSD_2026.pdf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ext Box 10"/>
          <p:cNvSpPr txBox="1">
            <a:spLocks noChangeArrowheads="1"/>
          </p:cNvSpPr>
          <p:nvPr/>
        </p:nvSpPr>
        <p:spPr bwMode="auto">
          <a:xfrm>
            <a:off x="1" y="28942"/>
            <a:ext cx="9766178" cy="954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/>
            <a:r>
              <a:rPr lang="de-DE" sz="2800" b="1" dirty="0">
                <a:latin typeface="Arial" charset="0"/>
              </a:rPr>
              <a:t>Radialventilator – 3-D Simulation mit ANSYS CFX</a:t>
            </a:r>
          </a:p>
          <a:p>
            <a:pPr algn="ctr"/>
            <a:endParaRPr lang="de-DE" sz="800" b="1" dirty="0">
              <a:latin typeface="Arial" charset="0"/>
            </a:endParaRPr>
          </a:p>
          <a:p>
            <a:pPr algn="ctr"/>
            <a:r>
              <a:rPr lang="de-DE" sz="2000" b="1" dirty="0">
                <a:latin typeface="Arial" charset="0"/>
              </a:rPr>
              <a:t>Studentenversion ist nur zur Erklärung des prinzipiellen Vorgehens geeignet! 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D5E9F399-0AC0-16C7-7818-BCAAF6104EC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4468" y="2888940"/>
            <a:ext cx="7481056" cy="3434378"/>
          </a:xfrm>
          <a:prstGeom prst="rect">
            <a:avLst/>
          </a:prstGeom>
        </p:spPr>
      </p:pic>
      <p:pic>
        <p:nvPicPr>
          <p:cNvPr id="6" name="Picture 2" descr="http://upload.wikimedia.org/wikipedia/commons/thumb/7/7a/Centrifugal_fan.gif/275px-Centrifugal_fan.gif">
            <a:hlinkClick r:id="rId3"/>
            <a:extLst>
              <a:ext uri="{FF2B5EF4-FFF2-40B4-BE49-F238E27FC236}">
                <a16:creationId xmlns:a16="http://schemas.microsoft.com/office/drawing/2014/main" id="{CB9C7B38-235C-0819-E804-40AAF85D8EBC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81192" y="1209675"/>
            <a:ext cx="2619375" cy="20193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feld 7">
            <a:extLst>
              <a:ext uri="{FF2B5EF4-FFF2-40B4-BE49-F238E27FC236}">
                <a16:creationId xmlns:a16="http://schemas.microsoft.com/office/drawing/2014/main" id="{3E6726ED-8186-DD72-2FF8-2DD3BAB0BE87}"/>
              </a:ext>
            </a:extLst>
          </p:cNvPr>
          <p:cNvSpPr txBox="1"/>
          <p:nvPr/>
        </p:nvSpPr>
        <p:spPr>
          <a:xfrm>
            <a:off x="6681192" y="3228976"/>
            <a:ext cx="2117887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800" dirty="0"/>
              <a:t>http://en.wikipedia.org/wiki/Centrifugal_fan</a:t>
            </a:r>
          </a:p>
        </p:txBody>
      </p:sp>
    </p:spTree>
    <p:extLst>
      <p:ext uri="{BB962C8B-B14F-4D97-AF65-F5344CB8AC3E}">
        <p14:creationId xmlns:p14="http://schemas.microsoft.com/office/powerpoint/2010/main" val="140067457"/>
      </p:ext>
    </p:extLst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CF9F8F04-B2D3-D290-E05C-B4429D2E6F6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8564" y="764704"/>
            <a:ext cx="3324689" cy="2467319"/>
          </a:xfrm>
          <a:prstGeom prst="rect">
            <a:avLst/>
          </a:prstGeom>
        </p:spPr>
      </p:pic>
      <p:pic>
        <p:nvPicPr>
          <p:cNvPr id="5" name="Grafik 4">
            <a:extLst>
              <a:ext uri="{FF2B5EF4-FFF2-40B4-BE49-F238E27FC236}">
                <a16:creationId xmlns:a16="http://schemas.microsoft.com/office/drawing/2014/main" id="{9517E496-CE68-3393-CC2A-1DA2C3278D8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8257" y="368660"/>
            <a:ext cx="4696480" cy="466790"/>
          </a:xfrm>
          <a:prstGeom prst="rect">
            <a:avLst/>
          </a:prstGeom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38D8E0C4-99BE-F979-3872-FBDFFF02297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16596" y="3625978"/>
            <a:ext cx="6382641" cy="23244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7601317"/>
      </p:ext>
    </p:extLst>
  </p:cSld>
  <p:clrMapOvr>
    <a:masterClrMapping/>
  </p:clrMapOvr>
  <p:transition spd="slow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1CB5C55B-77DB-C52A-8528-81562AF8F96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20652" y="440668"/>
            <a:ext cx="5115639" cy="743054"/>
          </a:xfrm>
          <a:prstGeom prst="rect">
            <a:avLst/>
          </a:prstGeom>
        </p:spPr>
      </p:pic>
      <p:pic>
        <p:nvPicPr>
          <p:cNvPr id="5" name="Grafik 4">
            <a:extLst>
              <a:ext uri="{FF2B5EF4-FFF2-40B4-BE49-F238E27FC236}">
                <a16:creationId xmlns:a16="http://schemas.microsoft.com/office/drawing/2014/main" id="{8D842E9D-803A-9E64-CA00-696EC04B004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20652" y="1183722"/>
            <a:ext cx="6182588" cy="5058481"/>
          </a:xfrm>
          <a:prstGeom prst="rect">
            <a:avLst/>
          </a:prstGeom>
        </p:spPr>
      </p:pic>
      <p:pic>
        <p:nvPicPr>
          <p:cNvPr id="9" name="Grafik 8">
            <a:extLst>
              <a:ext uri="{FF2B5EF4-FFF2-40B4-BE49-F238E27FC236}">
                <a16:creationId xmlns:a16="http://schemas.microsoft.com/office/drawing/2014/main" id="{84DCD2A2-FDFD-2F35-7F4F-3037C0C9429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20652" y="2860"/>
            <a:ext cx="3667637" cy="400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9284227"/>
      </p:ext>
    </p:extLst>
  </p:cSld>
  <p:clrMapOvr>
    <a:masterClrMapping/>
  </p:clrMapOvr>
  <p:transition spd="slow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D6C074F1-DF66-F2DC-6063-80DD22DFD9E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170825"/>
            <a:ext cx="9906000" cy="4516350"/>
          </a:xfrm>
          <a:prstGeom prst="rect">
            <a:avLst/>
          </a:prstGeom>
        </p:spPr>
      </p:pic>
      <p:sp>
        <p:nvSpPr>
          <p:cNvPr id="2" name="Textfeld 1">
            <a:extLst>
              <a:ext uri="{FF2B5EF4-FFF2-40B4-BE49-F238E27FC236}">
                <a16:creationId xmlns:a16="http://schemas.microsoft.com/office/drawing/2014/main" id="{8C121AEA-F3DF-FDD9-0CB5-B2B5AA2C1E37}"/>
              </a:ext>
            </a:extLst>
          </p:cNvPr>
          <p:cNvSpPr txBox="1"/>
          <p:nvPr/>
        </p:nvSpPr>
        <p:spPr>
          <a:xfrm>
            <a:off x="2396716" y="5985284"/>
            <a:ext cx="70071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… es wird nur eine Schaufel des Laufrades vernetzt (Tortenschnitt)</a:t>
            </a:r>
          </a:p>
        </p:txBody>
      </p:sp>
    </p:spTree>
    <p:extLst>
      <p:ext uri="{BB962C8B-B14F-4D97-AF65-F5344CB8AC3E}">
        <p14:creationId xmlns:p14="http://schemas.microsoft.com/office/powerpoint/2010/main" val="278209402"/>
      </p:ext>
    </p:extLst>
  </p:cSld>
  <p:clrMapOvr>
    <a:masterClrMapping/>
  </p:clrMapOvr>
  <p:transition spd="slow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>
            <a:extLst>
              <a:ext uri="{FF2B5EF4-FFF2-40B4-BE49-F238E27FC236}">
                <a16:creationId xmlns:a16="http://schemas.microsoft.com/office/drawing/2014/main" id="{589F8350-43FC-5457-8582-582E9E94997D}"/>
              </a:ext>
            </a:extLst>
          </p:cNvPr>
          <p:cNvSpPr txBox="1"/>
          <p:nvPr/>
        </p:nvSpPr>
        <p:spPr>
          <a:xfrm>
            <a:off x="632520" y="944724"/>
            <a:ext cx="7297895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Weitere umfangreiche Details beschreibt </a:t>
            </a:r>
            <a:r>
              <a:rPr lang="en-US" dirty="0"/>
              <a:t>Musab Abduldaym in seiner </a:t>
            </a:r>
          </a:p>
          <a:p>
            <a:r>
              <a:rPr lang="en-US" dirty="0" err="1"/>
              <a:t>Masterthesis</a:t>
            </a:r>
            <a:endParaRPr lang="de-DE" dirty="0"/>
          </a:p>
          <a:p>
            <a:endParaRPr lang="de-DE" dirty="0"/>
          </a:p>
          <a:p>
            <a:r>
              <a:rPr lang="en-US" dirty="0">
                <a:hlinkClick r:id="rId2"/>
              </a:rPr>
              <a:t>Investigation of Design Parameters for Industrial Centrifugal Fans</a:t>
            </a:r>
            <a:endParaRPr lang="en-US" dirty="0"/>
          </a:p>
          <a:p>
            <a:endParaRPr lang="en-US" dirty="0"/>
          </a:p>
          <a:p>
            <a:r>
              <a:rPr lang="en-US" dirty="0" err="1"/>
              <a:t>Folgende</a:t>
            </a:r>
            <a:r>
              <a:rPr lang="en-US" dirty="0"/>
              <a:t> </a:t>
            </a:r>
            <a:r>
              <a:rPr lang="en-US" dirty="0" err="1"/>
              <a:t>Dateien</a:t>
            </a:r>
            <a:r>
              <a:rPr lang="en-US" dirty="0"/>
              <a:t> </a:t>
            </a:r>
            <a:r>
              <a:rPr lang="en-US" dirty="0" err="1"/>
              <a:t>werden</a:t>
            </a:r>
            <a:r>
              <a:rPr lang="en-US" dirty="0"/>
              <a:t> für das Design </a:t>
            </a:r>
            <a:r>
              <a:rPr lang="en-US" dirty="0" err="1"/>
              <a:t>benötigt</a:t>
            </a:r>
            <a:endParaRPr lang="en-US" dirty="0"/>
          </a:p>
          <a:p>
            <a:endParaRPr lang="en-US" dirty="0"/>
          </a:p>
          <a:p>
            <a:r>
              <a:rPr lang="en-US" dirty="0">
                <a:hlinkClick r:id="rId3"/>
              </a:rPr>
              <a:t>Download ZIP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80689154"/>
      </p:ext>
    </p:extLst>
  </p:cSld>
  <p:clrMapOvr>
    <a:masterClrMapping/>
  </p:clrMapOvr>
  <p:transition spd="slow"/>
</p:sld>
</file>

<file path=ppt/theme/theme1.xml><?xml version="1.0" encoding="utf-8"?>
<a:theme xmlns:a="http://schemas.openxmlformats.org/drawingml/2006/main" name="Standarddesign">
  <a:themeElements>
    <a:clrScheme name="Standard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tandard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Standard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99ee89b9-c2a1-48af-97a5-0b7576db9354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0CE6BA40BC45A8469AAEBEBE11736C06" ma:contentTypeVersion="17" ma:contentTypeDescription="Ein neues Dokument erstellen." ma:contentTypeScope="" ma:versionID="86b925f545ee4c13e2be4a88330ff52f">
  <xsd:schema xmlns:xsd="http://www.w3.org/2001/XMLSchema" xmlns:xs="http://www.w3.org/2001/XMLSchema" xmlns:p="http://schemas.microsoft.com/office/2006/metadata/properties" xmlns:ns3="99ee89b9-c2a1-48af-97a5-0b7576db9354" xmlns:ns4="95681d45-b53e-44df-8b43-79af7894945d" targetNamespace="http://schemas.microsoft.com/office/2006/metadata/properties" ma:root="true" ma:fieldsID="818f6bab1477be9215b256c3be671826" ns3:_="" ns4:_="">
    <xsd:import namespace="99ee89b9-c2a1-48af-97a5-0b7576db9354"/>
    <xsd:import namespace="95681d45-b53e-44df-8b43-79af7894945d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DateTaken" minOccurs="0"/>
                <xsd:element ref="ns3:MediaLengthInSeconds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AutoKeyPoints" minOccurs="0"/>
                <xsd:element ref="ns3:MediaServiceKeyPoints" minOccurs="0"/>
                <xsd:element ref="ns3:_activity" minOccurs="0"/>
                <xsd:element ref="ns3:MediaServiceObjectDetectorVersions" minOccurs="0"/>
                <xsd:element ref="ns3:MediaServiceSystemTags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9ee89b9-c2a1-48af-97a5-0b7576db935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MediaServiceAutoKeyPoints" ma:index="19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0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_activity" ma:index="21" nillable="true" ma:displayName="_activity" ma:hidden="true" ma:internalName="_activity">
      <xsd:simpleType>
        <xsd:restriction base="dms:Note"/>
      </xsd:simpleType>
    </xsd:element>
    <xsd:element name="MediaServiceObjectDetectorVersions" ma:index="2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ystemTags" ma:index="23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SearchProperties" ma:index="24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5681d45-b53e-44df-8b43-79af7894945d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Freigegeben für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Freigegeben für -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8" nillable="true" ma:displayName="Freigabehinweis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altstyp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F6F60CB6-9047-423F-A55C-6042E94D2D0D}">
  <ds:schemaRefs>
    <ds:schemaRef ds:uri="http://purl.org/dc/elements/1.1/"/>
    <ds:schemaRef ds:uri="http://schemas.microsoft.com/office/2006/documentManagement/types"/>
    <ds:schemaRef ds:uri="http://purl.org/dc/dcmitype/"/>
    <ds:schemaRef ds:uri="http://purl.org/dc/terms/"/>
    <ds:schemaRef ds:uri="http://schemas.microsoft.com/office/2006/metadata/properties"/>
    <ds:schemaRef ds:uri="http://schemas.openxmlformats.org/package/2006/metadata/core-properties"/>
    <ds:schemaRef ds:uri="95681d45-b53e-44df-8b43-79af7894945d"/>
    <ds:schemaRef ds:uri="99ee89b9-c2a1-48af-97a5-0b7576db9354"/>
    <ds:schemaRef ds:uri="http://schemas.microsoft.com/office/infopath/2007/PartnerControl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4FDAA547-1F67-47AB-8472-F6EED34C5C0C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3861D5AE-7137-40DC-8F12-2316BF90461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9ee89b9-c2a1-48af-97a5-0b7576db9354"/>
    <ds:schemaRef ds:uri="95681d45-b53e-44df-8b43-79af7894945d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68</Words>
  <Application>Microsoft Office PowerPoint</Application>
  <PresentationFormat>A4-Papier (210 x 297 mm)</PresentationFormat>
  <Paragraphs>13</Paragraphs>
  <Slides>5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2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5</vt:i4>
      </vt:variant>
    </vt:vector>
  </HeadingPairs>
  <TitlesOfParts>
    <vt:vector size="8" baseType="lpstr">
      <vt:lpstr>Arial</vt:lpstr>
      <vt:lpstr>Calibri</vt:lpstr>
      <vt:lpstr>Standarddesign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Company>Fachhochschule Düsseldorf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Folie 1</dc:title>
  <dc:creator>kameier</dc:creator>
  <cp:lastModifiedBy>Kameier, Frank</cp:lastModifiedBy>
  <cp:revision>139</cp:revision>
  <dcterms:created xsi:type="dcterms:W3CDTF">2010-03-26T15:52:59Z</dcterms:created>
  <dcterms:modified xsi:type="dcterms:W3CDTF">2026-08-11T15:49:20Z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0x0101000CE6BA40BC45A8469AAEBEBE11736C06</vt:lpwstr>
  </property>
</Properties>
</file>